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avec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forment un réseau mondial de partenaires qui partagent des valeurs communes, notamment les +principes open source, la +propriété locale, la +durabilité, la +transparence et +l'autonomisation de l'utilisation des données. </a:t>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